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0E3E-1693-49C6-9737-D39A17D228BA}" type="datetimeFigureOut">
              <a:rPr lang="en-NZ" smtClean="0"/>
              <a:t>29/05/2014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75F3-AD5C-4715-ADA1-5BCBE79083A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llipop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0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2536" y="3429000"/>
            <a:ext cx="5324128" cy="1470025"/>
          </a:xfrm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Lollipops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12290" name="AutoShape 2" descr="data:image/jpeg;base64,/9j/4AAQSkZJRgABAQAAAQABAAD/2wCEAAkGBxMTEhQUExQWFBUXFxUUGBcYGCIYFxwYFBQXFxcVFBgaHCggGBwlHBQUITEhJSkrLi4uFx8zODMsNygtLisBCgoKDg0OGhAQGywkICQsLzAsLCwvLCwsLTUsMTQsKy0sLCwsLCwsMiwwLCwsLywsLCwsLCwsLCwsLCwvLCwsLP/AABEIALEBHAMBIgACEQEDEQH/xAAbAAABBQEBAAAAAAAAAAAAAAADAAECBAUGB//EAEIQAAECAgQKCAQFAwQDAQAAAAEAAgMRBCExUQUSE0FhcYGRodEGFFKSscHh8CIyQmJTcoKi8RXC0iMzsuIHY6OT/8QAGgEAAwEBAQEAAAAAAAAAAAAAAAEDAgQFBv/EADERAAICAgECAwYGAQUAAAAAAAABAhEDIRIEMUFRgSJhcZGx8BMyocHR4UIFFCNy8f/aAAwDAQACEQMRAD8A4sxW3HePIobqXDzy7xHgjOoRzPadEiP7pIL6CczWH9UvIrm0W2R63D0d8qeWbd+4ofVHdhnf/wCqkKPE7EPa8nyT0BIPafpd3gf71GI9gtx27DyKT4cbNkm6j/1QTQYrvmiCWiZ8UaAljwifnbtkDxARTRAbu6OaFDwTDBm4l5F58hJXC8SlbcK/IGe9JvyGveVjQDd+0+RUHUK8cDzVoxZZj4eJUC4nMNpCLY6K5of5d3qhPhMFrmDd/krjmzEiGka5jiFWdg+H2GjUZeEk0woCHQ7AZ/lbPyTukMzuA5KfVmt+XHGozHiUnUef1HaBxqBTtABdEbcd6GaSz24oz6Ie007CPNBdQzmaw/q9E9BsYUhmjvFPlW3HvHmodWdmY3v+ikIDx9MPa4nyRoNkgQczt8/7lFz2C0ubrB82pOhRTZiDV6Ba2DuhseLLKRMmLpTduJ+HbuWZSjH8zHT8DIbiE1OB3T3SRDRNW4c11kPonQoRk4xIrxaS+QGj4ZK47otDeJtxm3TNW418VOXURT0OMW1b0cP1E3ftPNN1S/w9V0WE+j0eEMZrco37bRpLTM7prDmTmb3uSop2rQaAmiat3qhuYwWuaN3NW4jA4SIadZn4hVzQofZA1OlyTvzE15EGlmYk6m+ckxIFuNwRBAAsxxxHmmNH+7aQPKSYgJiNF6gY7Pbiiuoxvad48ShGjHst73onoWxCM324pY4uO/1Ucg7M1ve9E+Td2Wb/AET0IVVx8fAlQLm3kax6J3Q4l7Rq/hQ6oT8zt3qjQbJNa02EHcU+Q1bvVPDgNbZbfaplw9z5IvyCjcFKdp4f4pGlOuduHJFy14advomyg7Dd4/xUvQYI0p1ztw5JjSSO1wRcZv4beHJRDm9gbCPJMAXWtLv2qLqVpdvCsEjsHveqiQOye+f8kaArdZ/Odvqmy5uf3jzVogdk97/soSb2N8vMlAFd0U3P2k81HL6D3vVWA5o+hvDknMe5oH6hyTAq5XX3vVNlTce+eatGkOuG9QdGd9vHmgZXMY3nv+qY0k6d4PkrGXd9vFMYxuG/0QADrDtPDkomkO+7cOSMY32g7fRRyg7Dd4/xT9AA5d33bgmNIP3cEUub+G3hySbI1BorqtHkgDpei9DxIXWXzJJxYQIGovqz1EDVNdbg8HFJfVePIpm0NuLCaBVDZ8I0huKFSZSjiuJ+XGltlM+IXn5J8pKRuC5Rcb3ZaLIj3HFAa0GQNg1gKwWNYJl5qtr8kJ1LIYz4ZYwqvsq2m2SFAoj53D7vRYb8aGlapypCpEd5rhvJHZkJ7Kq1x/SfB8pxWiRn8YEx+qVgrt1zvXc0ejNrGLIi433IFNhNisLT84EtNdR2VreOck7FcF7K+Z5TlLp9480sodPePNWMu6Vg3qLorvt4816BgBljee8my508OSOY7tG8pjF0Df6JgBy7tO4clExnfduHJFdE+0bxyUS4dkcOSBAsqdO4KJjHTwRXOHZHDkjsoUQiYgvIvDTLehtLuBSy2k8FExtJ4KxFhFvzMc3XMeJQ5C4971TTQgRifm3pZT829EMrjv8AVNV2fBMRrYglVjbXEeCiyG8/KZ/rd5py09onZLwClk73O7x5rAERDidl3fPJFbCdnxhtn5IUmjO/vE+akC3tP3lAxRmEfU432T8EB+PKbXz1gckZxAsc7imAmbdpl4EIApGlxGmTgJZr0SHTwapyN1YRYjTZ8J1geSGGCx0MH8pHmnoWybYjjYeKBSIUQ2Pkm6szskahyKcQW/fxTAFkomk6MY+KIGnsO70/NIwW/dx5qJgt7B38ygKGMRo+YEe9ZTCJDNmNxUsS6G3aeQTgHQNTZ+JQMT21VT2uPkothvzV/rPmpYp7RPDwCcs0nvHmgdEQx9zu8eSIIZtmQRpzofwjO7eeadrmmxzt5QCPVaFhAHEOZ7QQdDvi80SPRGOD2WFxLwdJEprjeiuFWOAo0R0jOcF5zOJnk3HSbNZFy6yLDfIECsWi4jiNa82cJQdeBSoyd3TJUmLFDAGtmQJTAN0jtUIGUYMZ3wiokFEgR3urYa84Mp7easZEuE40jIzDRZtA+YqeqpjlcPL+SnCwifmNUzvGZBp7zDiNJsIxzoDQS6e5FZBx4piPqE5huqyfJcl00w1jPdCYZkjFcRmbnbrM92tVxRcpUhTpPtWvqcfDY+UzM57ZLsej3Qh8YB8d2Qaaw0n/AFCDfOpm2Z0BZfRXAbqRHaGTGKQcYzk2X1G+V18l29PojaO/EDjFcK3lwqmawKjMnPar9T1Dh7Me509L0ayfmfwXf/wlE6B0VjZtMzfEdUdxAG5Y1IwTRW/71HLBZjsLmkaRI4rty7DBD3RmHKwWNZ9BAlPU20a5rHwhCjUWJjQzOET8pslna7TbIrkU8l3yfzOrFjxtvFJJvw7L9V4nM4c6FljREo8QxWEAyc6TpGwgip2bMFz+DcFRo0TJtEpfMS4yaLzyXrlMjsbCBABhmqQqqdP5dOjWsXBJD4bi0Brg4NeZSJAvOivYqvqsii62cX+3Tjz7UygzBkOjNlBh5WLnixKw3SJ1A6G7VWiOi2uigu1T8wrXSSllrmQ2DNVdOcq/edCotDhH5iXOznGIGwA1KGHJFJZMu79X+vZHNPBkm246S+Rn0iK8CuT9FnBY1MojXjGh/A7s/Sf8V09MwE01wnkOtxXGYOo2jiudjTBucKjstB0r1MfUYpr2PlVFcPSWu5gGMQZESItTiNpWhhKHMB4AnYfI+SoSHZVE01aJZcUscuLOsyDL3d8p+rg2Od3h5qGXittLSPuq8So9cnbDYf1SUdiCOgAfUd7eSZsMH6n7Jf4qDox/CHe9FE08iyG0fq9UbAP1bTE1zI8ghuhsFrjtif8AZBiUx7/mcxqqhjWmc513iW5NJgXpQ+1/9HH+5RnDv/c7mqTjq3pRa7JD3oPknQFs5PtHvOUfg7bu8VSa0Z3HvKbogOfdIeadBZaxYfaP/wCkk+RYbC46ok1TLxmPhzUXPJ7J1y5IoZe6q37+85RdRmi0P7xVHJi6R0IkKG/MSNs0V7wDmC293fWtgPo06kGYLmsnIumDM9loznwVXA1Hixo7IU2kONZIrDWibjKvMDtkvUaMwQw1sMBobYLpWDzXJ1HUfhNL1K44pvfgQwZ0Uo0BolCbEf2ngPM9ExIbAFZpAIqJA0DkFbNJAYJVkjjnmdaz5k2yUM/UKME/Mth9lOcvT+vIo0vA8KOCHMDidjthEiNio0nLUUTc18WGB8wriNAzOnLKADPPGq+pdPR4TTU4EE2Zhs0p47nD4DWJWm3bpCx00ZuPNydeXf8AZV6EMn/LOvqcjgzpJDpMQsgwy9zYZiTMm1NIBlbX8QWdhLpe0OdDM8YVFrWzNgNs67b1udHuj7IFLjxmvADobgyGBYC5heZ3BwAAGZyzYeUa+MIbWtGVcMY2mUhUBXmzqyrJn4RV6+BmSWLHyrdnN4R6RRnNLWAwGGovIOORoMpN2b1jQocMfWdJxiuypVJjAyDmG8AzO2YksqmQocQye3Fd2gJHhbxXovHHHHvRvD0+XLtLv8zf6MPbAojHwz8cV8SbpzIDCW1HVLvFdDCwUMg5zgHRXgkueMaRJlnuXE4IjZPIQXHGa2PjB2bEimGHA3EFpP6l2XSOnZNzBOQmXSvnf+7ivJzRam33PSjjyKMMa1J3fp2RSbgiM2MMR+MGgFxLi2vM1wBJM0TD8URaO+bsR7HfLMGbm/TqM5zVB8GJBpTqQcbEfN0xYWvEwDmMqqjcgYQfQzFymVe5zyC4ATFV9Xw6ppJeRVxk5xlLdLTS/RgaZQ4zaLDJBDsrPEFdTxiioZ5j9xWo2iiFCfP5nQxjXYzW4tW9L+sw3Otk1ljfqJlacw9Ssan4UdFe5oqaAXuOYNaJ16BbpJC0nekSay5NSVK7f1r0MfrDokdgJtOJPeCddq1MKUwMYIbDKvNcLZ8FgPhVNdnFe+vzQ6XHc+VYOnPtXS+mXOLf5SWSKzY6uq0a2VmWuz2blOk0ARCTYT9WmWe/MqdBiTMhXIbAt8SYyZOa3XnWOrisTXDued094sjObwlRf9JxIk4CZ2VlYQxfZK6fpTFDIUs7/h328JrkS3T73q3SNyhbKdTk5NfA6MUVtmUcdU/JT6iD9UTcUPrb7uJ5pdZf2fe9V2R0O+gN7bhrEkE4Ncfle07ZeKKKU8fT4+RTdcdnHifNP2g0Bdg9862kj7SD5pjDxfocNYRuufbwT9elmI2keSNhoqkjO07kMgH6XbAr/wDUryd8/EJjTmG2vYPJO35BoynsI+k7lFoNzvJahpMM5ve9IUmGLAN3qnyfkLijPkOy73sU2URzrAdquintH8BMcIzz8ZeCVsdIE3BT7wNYTHBsrYg2AqT6XP6T4+Sj1o5m8JI9oejqv/GtGb1t0nlxyMSU7K3QxNd1DYQ0u/MdxPJeZ9EsMmDSoTnVNJLHEk2PEp1mwHFOxevNa0zbfMjbaN64+owqb35FcclHb7PRXpEOUNuLcBwmSgUSDjEydItlO8XIpJYMQ5jNs0znMlPELXSrObfnCjkhjtOfh4Fv8Nbrt/aB0ilu+Jhk4tlN1/IoXxAATOi8e5ItEhNnijWdhViIR8TszQRtIr8t6UJyzY3Ja7oX4kFFqt/v4AKG0HHdnAcAdZBd/wAWrmsGYOMR8Zz4mK0xosmt+aQeRMk1CyyS3cGUgOdFaPoaJn7nuMxsDW7ZrJ6OyOViOrAixQ3OAcckmWc1hcT6jJiTlB06SsssUMkLmrr6k6V0cojGgmJEYTUDjY0zqlWucp2CYgdiiURtrXCqex1YKtw6ZjnEcQ4gkA6bwc1i0MHPxw0OvXXw6vFBzm217yHT/wCoyhkUZR0/Nb+ZhwsGYzSAXNeKpOtDhsEvVbceOymwZWUiF8L4ZqJ0sP1C0g6ZGtbMeigynbK3PVZ4lYWGY7KFBfHkDGiHFhi0Y+LIOlc0CezSuXBneWXGtvseln6ptrIn+UJgPCzWNyUWKMUfCBEEiAKsUurBGaRAlpUo9Corv9p8CGTnYGvd+mZk3YF51/WItRfOKbJvM3d6UztRP69EHywmt0mZ4VL0/wDbzT0c8uowP24ycW+68PpR24wLBhgyiGed7yKryBVM65rLpFCyrchRTKHMOjRX2vlWBO6dcs/jVwDQItIAiRnGRJDGD4RIWudon4LbwlHbBhiFDrc6qQtM7T5KfLjKlt/f0JSyymrcnX34HGxcdpxSLM2jQblOF+XwXTQ8B47PjHxGuZNmgLOjdHogMmme2S9DHm4xrZy9Rxm7ff3fdFOjuM65Ae7Anp+EATIkBjQJnMOZzAI7cARjOchrPhJc1hGjuhRCyISSKxXISOeXuxYePHJ6+ZxrFLz0RwrhAx340iGipo0ZydJkNwVOQuKtdZHuSjl23DcqxXFUkVezZMb7TtmUjHGdv7TzQP6hDnItI1SPgVeyLZA116TzWHo0iv1ht3D1S6y3T72q0KOMxG8+ag6EB/KVodADSGXO3nmoGMLne9isuhtlOZlomfBU302EKvi3EeJCaBj5S4O4ck2O7s+CeHSA6pre86XNTeZfS3dPkmAEzuUa7mqZj6G7vVD68eydyexEsc/bvHJLH1d4clFtONxGxT6yfY9UDGx9HH1Syn2nveqIHONoG0EeZQYkYC1jTqIPkkA+VHZ4ErsOjnTEBog0gloFTIpsAFjYk/8AlvvPFspkMmUiD7zgq46A3TtJ5rE4KSpmoSa2j1llLxmjGM2mx4+Jp0zzeCPDo9xBHu5eTUKJFg1wIxh55B027WOmOC0B0tpbbRBdpxSD+1wC83J0MpPva+X8/Upyje18j1Gtok0Bt7j5krkOlPS2HCBo9HcYkX6nAfC056/qdoFQz2SXOYP6Sx20lsePEc6H8roYBLMR1RkwTExbO2YFa0enGBxCe2kwmlzXy+Wv6ZtdbWCBKegXq8UsTWOXZrXlfkVhU6paTVrxf35HUdEWs6u5zTjOdi45011e71xuC8KvhNiMLQ5j3veMxm4yMjsFUlt9BadDbRY8QuDW5RorNYIbMt0mvMuYFIbiAEVgVi2R0EKGDBCWScMnu/c9LcG5448o/wBff8DGKRExvlE528Z3rfwNSiPiIkAfhB1VkrFosRs6hM3+uZX6FDc6K0E/ETMAaK5nQJT2L1M2N/hcFK/N+CR43WZpZJexicfj3O0c3KRRmawHRbfqEztFy8s6U4a61SXObIwoc4cITlUD8T/1ET1Yty6rp/hrq8FtGhH/AFYwm852w7DtcZ7A7QuCo5IEgOE/NcHQdOoL8T5fDz9R5Zf4/P4ix9G4+qJRYL4j2sYwlziABOe012C3YpQ2ucQ0NBcSAG1gkmwAVrtIEGFg6AYsQAx3DFOLWZmyFDqr0nRoC68uVQXm32RiMORo02OyjQw1tZADQM5xRIDUqWDKE6eO+uI++xoCLg2iF+LGjAhzwC1pqxQbJjMa1bkWuIzrzleJ218f4++5aUqar0B0iMcYtBMxb7sVcxTbnCOKTUWkVzq0z05lCLAIAFpKvllL88HaMqfFLX9k8vMbJrkumzBOFEGfGYdkiP7l0LqjLWFzPS+kgCE09pztzZf3Low5ebRmcI8bic9PQeHJNM3eCm0zFjd8zukmxtA3eq6iBuwoUNvytA3ean1gXt14w85rNET8nDmnbEdmxd0/BT4m7NA0j7mbXT81HLf+wbJc1T+P213JOBEu4IoLLuWb2+LU2Vb2htI5qoYcS7w5pYkTRw5opBZZe1p/DPvamEBuZstVXES8FVMJ9w4c0xhO7I3ckV7wLbqK3NjDbjeKE6h3OO1o5KuYbrh3TyTGG7sjuFOveAc0U9s9wckurH8R2wAeSrYruz+0pjO4e9qKDQZ9Cna953ckzcHw88zrP8IGNobwTF+hu8J0/MNF9jWN+UAbvfFPlxmLR+oDjWVn4/5eHNOHO+3YJ+CXEdl0x/ub3p+JSEb/ANm6XNVfju/aeScMiXcOaKCy7DcDVj17PJacbpA50FlFcJ5J08edcpGTCJZp26gsaDRnGtxxRxUotFAIxTnM+Z4rjy8JSps+k6DppxxRy/h00+97afu9fkGeMU4wsNZ1nPrqCLlWuaQ1gx5j4p1SrtF+bYhRAQAJznIIMeA5rXFp9hYg3ap7PR6rGnF3F8VtpeDp9h3UqKCQAKrv5XZ9FKP1ejxKZST9MwKphv0tF7nmX7dK5borgM0iM1pAyY+J8xaMzZkZzwmuv6T4Oi02I2jQ3NhwIMnRHmvGiWBoaLcUTzism4KnU5uTWJy13k/29T5JbbyJf9V3OCpjnx4r48RxD4hxjIAgCxrRMWASGxWKDgSNHqh5V+kSDdrjIBdVEwfgyhf7xEaIMzxjboTagPzT1rbwb0hhvoxpBlDhtLgAZfCG1Tc0fKbmidovWZ9W1G8cXXn4enmZjhV1J7MbA2AYdAa6PGcHRZSBJmGA5m1Cbjfsvni0zpNDMTKkZR4mGDM3SXHynwWL0iwy+mRMZ3ww2n4GEjvOr+Y8LNeaKszeHNUx9M5e3le34eXuMPKl7MFo9A6NYdFIa+HEkyICXNM5zabdZBt161vOcZfEJ6RWvJGxHAgggEVgiojSCCuowT0rkMWMS09trSWn8zQJtOqrUqyjxXsoxyb0zpKRoPFTZEAE3fNv/hZ7cJQn1iLDOp4B3GsKtS+kEBn1BxGZpxzvFW8qWJyb/KVm1JK9fqzQpsmjGdIEknUAFwNPpgjRXPmMUfC2d1+2vgjYYwzFpBkBiMunWdZ8hxWcITrOXNVx4VGTkc6bCYoNoadX8JZMXH3tQix13gmybrhuVhG1lzeO6eaWWN43Hmsd7HtsJISZSDnBGm1Lia5GsIxvG71UXxz2uA8ys5sdptdLWCoRIUN31e96OIcjRNK+8bmpjSR+J4eSzcRvbCIIv3t3HyT4oXIu9aHb8ExpY7Y4KmKQbsbf5hTZHcfoRxHyLQpX3j9qcUn7hwVd42bvEhQyY7cteKfBKkFsudY+4bvVLLm8bvVU2w/vbuCJk258UopDtlkxnX8DzSypvG4nzVOJBba0A6PVDdR52TCKQWzQMZ143HmmypvG481kkPbnJCk2kHOCOKfEXI08sbxu9VZoFFix34sOs2kyEhrtQuj2Bn0x+KyYaJYzpGTQfE6F6ngrADYMPEgtqFpNrjnJOdYk0jS2ef0vo/EhgOivGKK3YtuKLXSqq01yuKowYYIxmkytE7jtMt52rtemtPZBoz4b3SiRQWNbaa6i46AuAwTDiUiLCo7Yg+NwbUJHF+oz0NBOxRnByVnpdD1sME3+Jb1pX4/PRfawurcCLrjK69VjSmNcWvMjVbZIirYup/8AIOEWUZ9HgQIbSGkRHsvYybWscba/jrzYoS6YYFhGjQqTRgSyQJnbiPsnpaapaTcuXG0+LlpS0vv3nfl/1aVewlyXe9pr9CpQem0CjQCyFDxospNc0BrJ2YzyayRqNgXPxMPUh7cXK5NpMyGGRJPadPGO+Sz3MF8tw8QmLB+INsl2w6fHHdW/fs8Ceacnfb3LSCMaBnB3c1NxnVMbB6oTWjttOwclLFZnxSrEw2VN/D1TZU38PVVTCFwIQn0e4lFILZdMQ38DzUXRDeN3qqE3C8pzGvmE+JnkWXNBu4c1CYGcbggktOdQybcxToGy1lh2k2VHaKrNkLHDcpF+mewooVhssO0mMcdrwQhFNykCbkUFl9zLnS1O9Umkj6mnXLmrZpbdO4c03XAMx2gLFspRVkbmnb/KbEPZbvHJWTTG3f8AFLLtzs4BFsKK2Lob3hySIOYsG2fmrYjs7P7W81J0VudstbOQRYUUC13bGyQTZO8z/Ur4jw72bvRTDmmzEOqXmjkFGdkRmA3zRBD0K8YX2T2DyCgYbM7R3fRLkPiUyD2E4Yc7RvVhzYeZg7oU2QGmxjdwRYUUTD+0bwk2GM8uHNaMSCG2ho1D0QBSWZq9TfVFhRTLPulqd6pwTe06/wCVcNKb924c1Hrgzg7QE7YqQbAWFotFiiJDxbnNLvhcLjptkc2okH0nCXT2jtorXwfiivmBCJkWkW5Tsgcc07R5d1ppzT3J8uzO3g1Zcb7jTohTKTEivdEikOe60l24AZgLl2P/AIwwf8cWkOxZQ25Nku2+txnobIfrXKCO3s/tafNd9hiIKDgtrB8MSIJHMceNW6zO1s+4Fz9XN8OEe8tFMMVy5Pw2cBh2ndYpMWNjfCXYrKx8jam7wJ/qK6voDhaGYUWiR3MxCHOZjuEjjf7kMknPPGlpcuUo74YaBNg2eiKZOEvhOqXmqZMUZY/w/Dw9DMZNS5FOk0djYj2w3NexrnNa4EVgGo6as6hi3BXRADR8lWoFRLWZ2juqqZminI9kJyNA3qxJs6mDuhEZR52NbuHJPkKjOLPyjaEi0aJ6xzV2K5rbZbB/CGKS3MDuA80WKili/dxEvFOSb2+9qtGkj7lE0oe5J2xaK0vy70xGhu8Kxlwc09yYRm3eCYFeX5d6iZ3t4c1bEQXftCYxW6B+n0RYqKkvu4gJYo0b/VW8o29u70Tz1cEWFCcdfvak+ICKyrHVonZn+qaG6A/O0bUrRtgWRGjMDsUzHH8/yhvgOF2/0TQ4DrgnozsIYwuG71TZTT72IjYEQ1BoOxGbg0/VJu31StIdMr4wPs8lJjWZ3DdLirYwdDzu3VpdShj6XHWZeSXJDpgMcD5YhG0c1IUp34g2gFFEFnYG1wT9WZ2Wd70StDpgHUp34jdjQhupj/xDuA8FZdAZ2RscFH+nMNhcNk0WhUyoYrT8xcUg4ZuA9VZFBIsc06wQkYD82LscAnaCmVSZX+9qURwNqsmjROzxmhOgPztA1p2goEyI0ZuB5qWWH8/yhvgO0b/RPDgOzAJ6M7LmC6TCEeE6KDk2vY5wAmS0OBNprssuWx076RspcZghOJhsBM5ETe411ETqAG8rCbRojvoB2IzcGdqQ2qUscHNTfddjalLi4orTBt8J+IU2NZ2vJWv6fDFpJ0ApnUaGLGE6zzW+SFTK4jEfLEO8c04pTvxBtARxCb2W97klkGdlm/0StDplV1Ld+JuAQ3Uhxte4q0+jsP0y1OCgaA3M4jWJ+CdozTKpew3zvNfmkToO5WOrEWFu0EeKiYD/ALe8naCiuHSUHOCtOgRLkF0F1wHvUnaEyAiC73vTZUXe96iYRU2wnXBMWyBcEg7SjCjPOYKQogzkb0rQbAVewpANvRurM0lMYTeyd6LCi5l39lSFJfdLV/KFJ327ByCWTdp3FZpGwnW3XFP1x2nih5J153EJZB17ve1FIeyfWn3T381HLP7KWQde7hzSyTvYajQbEYr/AHLko47727wPJTxXexyT47x6t9EAQx3drinON2jx5p8s68b5JhSHaO96oENjP7XEpF77x3lIR3XDf6pdYdcEAREV944FPln3T3ck7o7rgoFxz4vDkgCeXd2R72qXWX3H3tQsVxu2DkEhDdp3FFIAgpjrinNMdp4oeSdeeKQgG93vaikPZM0l909f8qOWf2ZJZF154HzTiE72AjQbIuiP0cOSbHf2hvU5OFngljv9iXkgRCb+0ePNMQ7tHjzT5U3jvFNl3aO8eaAGJf2jvKYufeN6llXXcfVLLuuCAIZR144JZV13gndFdcFAuP28OSYh8q7s+96RjuuUS06Ng5JsQ6dxRoRLrDlEx3Xe96hI6dyUje7cikA5iOuTGI5Nj/bvCdrzcE6FZEudo97E2M68b1Il2pKbtCANxQh2pJKRUkhvSSQAyK1JJAIUSxDOZOkkMI3OnakkmJgHWpMzpJJiGNqLCsSSQxj36lFliSSyBLMhuTpJgxmWorUkkAiERRzpJIAnmKZySSBFYpxYkktCIqbLEkkMCLs6YWJJJAwalmSSWkJFSNaoHMkktmQjEnJJLL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QaXez9Vm_AvlVWI0L0MchNRs4CR2N62QZXNN8Vfm1TcPDoMRtw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331640" y="764704"/>
            <a:ext cx="641983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When were lollypops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Invented?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82341" y="3861048"/>
            <a:ext cx="3204724" cy="92333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1861-1865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081453" cy="1568947"/>
          </a:xfrm>
          <a:prstGeom prst="rect">
            <a:avLst/>
          </a:prstGeom>
          <a:noFill/>
        </p:spPr>
      </p:pic>
      <p:pic>
        <p:nvPicPr>
          <p:cNvPr id="15364" name="Picture 4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6080479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1.gstatic.com/images?q=tbn:ANd9GcQaXez9Vm_AvlVWI0L0MchNRs4CR2N62QZXNN8Vfm1TcPDoMRtw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627784" y="4437112"/>
            <a:ext cx="4011804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George Smith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1680" y="836712"/>
            <a:ext cx="550599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Who invented the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Lollipop?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500173" cy="1440160"/>
          </a:xfrm>
          <a:prstGeom prst="rect">
            <a:avLst/>
          </a:prstGeom>
          <a:noFill/>
        </p:spPr>
      </p:pic>
      <p:pic>
        <p:nvPicPr>
          <p:cNvPr id="20484" name="Picture 4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420888"/>
            <a:ext cx="4638675" cy="30956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1.gstatic.com/images?q=tbn:ANd9GcQaXez9Vm_AvlVWI0L0MchNRs4CR2N62QZXNN8Vfm1TcPDoMRtw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38359" y="1412776"/>
            <a:ext cx="7043981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are the basic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Ingredients in lollipops?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2834" y="4221088"/>
            <a:ext cx="8278805" cy="17543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Sugar, Water, Corn syrup and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Flavorings.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nder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500173" cy="1440160"/>
          </a:xfrm>
          <a:prstGeom prst="rect">
            <a:avLst/>
          </a:prstGeom>
          <a:noFill/>
        </p:spPr>
      </p:pic>
      <p:pic>
        <p:nvPicPr>
          <p:cNvPr id="23554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324100"/>
            <a:ext cx="7105650" cy="4533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1.gstatic.com/images?q=tbn:ANd9GcQaXez9Vm_AvlVWI0L0MchNRs4CR2N62QZXNN8Vfm1TcPDoMRtw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763688" y="1052736"/>
            <a:ext cx="578530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is my favorite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Lollipop flavor?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51920" y="4221088"/>
            <a:ext cx="1409360" cy="92333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Cola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7632848" cy="1486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Thank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you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for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 watching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this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has 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been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Presentation</a:t>
            </a:r>
          </a:p>
          <a:p>
            <a:pPr algn="ctr"/>
            <a:r>
              <a:rPr lang="en-NZ" sz="9600" dirty="0" smtClean="0">
                <a:solidFill>
                  <a:schemeClr val="bg1"/>
                </a:solidFill>
              </a:rPr>
              <a:t>by:</a:t>
            </a:r>
            <a:endParaRPr lang="en-NZ" sz="9600" dirty="0">
              <a:solidFill>
                <a:schemeClr val="bg1"/>
              </a:solidFill>
            </a:endParaRPr>
          </a:p>
        </p:txBody>
      </p:sp>
      <p:pic>
        <p:nvPicPr>
          <p:cNvPr id="21506" name="Picture 2" descr="Render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9144000" cy="2084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51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Lollipops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Lollipops</dc:title>
  <dc:creator>samanthapaynetz@gmail.com</dc:creator>
  <cp:lastModifiedBy>samanthapaynetz@gmail.com</cp:lastModifiedBy>
  <cp:revision>9</cp:revision>
  <dcterms:created xsi:type="dcterms:W3CDTF">2014-05-29T03:27:57Z</dcterms:created>
  <dcterms:modified xsi:type="dcterms:W3CDTF">2014-05-29T04:43:54Z</dcterms:modified>
</cp:coreProperties>
</file>